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8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3E947-1BCD-D03D-1946-461130D28E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227B11-43C7-5268-24E8-284659AE81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1838-5BDE-E19B-EBAF-EE018292B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1B49B-18BD-4593-828F-668AE1D25A48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0ED777-68A8-1D52-A396-839A35728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914607-100E-8B4E-51F5-751BF1C4B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F89C0-FAC3-48B3-BAF4-C80BC39E9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147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26F7A-98AE-9A5B-CCD2-331A5EBA9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3BEA2E-3B85-F5C8-A237-44C7E1C076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5B323-C5EB-F7FF-518B-BAA8ECBFB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1B49B-18BD-4593-828F-668AE1D25A48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DF17AA-83D9-0E5B-3A09-856F3E6B9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5B5BD-208E-336B-6FB9-BE5A82D51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F89C0-FAC3-48B3-BAF4-C80BC39E9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21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730C9A-FA2A-3504-5BC1-D17D2D40C7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3AE331-5EED-7915-90DD-2C6ADEDCD5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C66D81-DD96-AE5C-EC46-F16F85E4A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1B49B-18BD-4593-828F-668AE1D25A48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FDA36-FB73-47B6-C575-2A5C498A4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EDE7A-7CCB-2E37-E187-A3F60D309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F89C0-FAC3-48B3-BAF4-C80BC39E9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512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B771E-2C06-4337-ACE7-20C5F150A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AEAD7-6047-C9B4-76DD-7CC9CB398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6C1A25-A915-798B-E5E2-8EDD1C454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1B49B-18BD-4593-828F-668AE1D25A48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A47EC-C452-C9A8-B611-4A77290F8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6496CD-026C-DC86-76C8-ACA4A90A7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F89C0-FAC3-48B3-BAF4-C80BC39E9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639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69F50-4BCA-4F74-4374-D54C6C717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45CAB0-6FCE-CF24-D5CC-8682CE59F6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13CB9-1262-329A-7091-87172FAB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1B49B-18BD-4593-828F-668AE1D25A48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CBFFE6-E649-285C-46EE-10F5E6639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8B760-D906-CD6E-CD8C-68F2636B6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F89C0-FAC3-48B3-BAF4-C80BC39E9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158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E548D-9751-4969-9BAD-6A8E21FA4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4CD1B-2E70-91E9-E6E8-7385344C25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F8BD3B-147A-D255-86F5-452C1AC8EA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584B18-6D97-8E7E-C63B-2FFB0D051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1B49B-18BD-4593-828F-668AE1D25A48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626CCF-E5D1-8072-5EB2-1AB130095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F07390-18D1-8FA6-888D-44D5F3E5E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F89C0-FAC3-48B3-BAF4-C80BC39E9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030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2601C-FCCF-C768-66C9-B3FEF9DAF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A644C2-228D-8B49-CF14-BA0192EAB6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48DA8E-9C3A-707E-0174-E55C3E1587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E29504-86E3-DF8E-4B58-5E33181331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D8366E-A36B-AE44-CCC7-7D5F750393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B27122-A58B-DE7F-37D5-E98D19436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1B49B-18BD-4593-828F-668AE1D25A48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C43D95-6379-5EC9-7319-D29A04D94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83DF89-CCB9-DC2F-F527-BA363272C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F89C0-FAC3-48B3-BAF4-C80BC39E9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82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D0F77-F328-9824-79B7-BDF39863F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3459CA-DB6E-CCA8-03D9-3DDD839BB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1B49B-18BD-4593-828F-668AE1D25A48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263755-0F37-2636-FE90-834AEFCBA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73B1DD-72D6-C6AA-78C3-C4245C128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F89C0-FAC3-48B3-BAF4-C80BC39E9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607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52CB2C-CE0C-F1DE-CFEC-F81886AAB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1B49B-18BD-4593-828F-668AE1D25A48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329045-7CB4-D526-E959-6F41EF64E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4433A8-D746-F8ED-E1B8-A56DEA2AF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F89C0-FAC3-48B3-BAF4-C80BC39E9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724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51C15-1C7C-5A5B-6874-F8FBCF370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82A404-7C4A-B7FB-C5E4-54481390EE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8F5B25-B788-FC5E-8D12-417B02B3C5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701653-6F35-C7D3-D648-8E5E83550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1B49B-18BD-4593-828F-668AE1D25A48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FABEDE-006E-10B7-DBC8-A256494EA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BD0E0C-6B07-599F-66B2-F0CF170D2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F89C0-FAC3-48B3-BAF4-C80BC39E9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496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36FE8-FE06-191C-3315-87EFF830E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F8679E-7EA9-1FE2-E6CB-0ADF6DD0A3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51808E-25C5-78E2-2E4B-190D5F675C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CCA809-7398-BF10-0985-00379654F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1B49B-18BD-4593-828F-668AE1D25A48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A63E13-8D87-6F31-A124-DC261AEAD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508F33-5B85-A489-14BD-30E8F4D03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F89C0-FAC3-48B3-BAF4-C80BC39E9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957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7BB5E9-0431-3330-4643-B1AC1D4B2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A26F8-854E-42E7-5F45-11991E2B4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B1BDA9-800A-608B-4B9E-FD83354EBE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21B49B-18BD-4593-828F-668AE1D25A48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98C40C-3324-5AB5-C23C-7A21635E96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A9AD6-7B00-2AF6-2891-0DA775CD9C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DF89C0-FAC3-48B3-BAF4-C80BC39E9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675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48E2B-527E-BADA-F621-B7D128246F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Continuum of Care funding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44A5F1-43FC-5859-1605-31C797CA7A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Steve Berg</a:t>
            </a:r>
          </a:p>
          <a:p>
            <a:r>
              <a:rPr lang="en-US" sz="3200" dirty="0"/>
              <a:t>Chief Policy Officer</a:t>
            </a:r>
          </a:p>
          <a:p>
            <a:r>
              <a:rPr lang="en-US" sz="3200" dirty="0"/>
              <a:t>National Alliance to End Homelessness</a:t>
            </a:r>
          </a:p>
        </p:txBody>
      </p:sp>
    </p:spTree>
    <p:extLst>
      <p:ext uri="{BB962C8B-B14F-4D97-AF65-F5344CB8AC3E}">
        <p14:creationId xmlns:p14="http://schemas.microsoft.com/office/powerpoint/2010/main" val="2921940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98243-5CF2-0B59-F5C4-AB82C6275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final FY 2026 enactment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14813-DFF1-C6AA-37B6-B27636B981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$4.417 billion for homeless assistance</a:t>
            </a:r>
          </a:p>
          <a:p>
            <a:r>
              <a:rPr lang="en-US" sz="3600" dirty="0"/>
              <a:t>That’s an increase of $366 million</a:t>
            </a:r>
          </a:p>
          <a:p>
            <a:r>
              <a:rPr lang="en-US" sz="3600" dirty="0"/>
              <a:t>Mostly covers rent and cost of living increases</a:t>
            </a:r>
          </a:p>
          <a:p>
            <a:r>
              <a:rPr lang="en-US" sz="3600" dirty="0"/>
              <a:t>Some new programs for DV survivors and youth</a:t>
            </a:r>
          </a:p>
        </p:txBody>
      </p:sp>
    </p:spTree>
    <p:extLst>
      <p:ext uri="{BB962C8B-B14F-4D97-AF65-F5344CB8AC3E}">
        <p14:creationId xmlns:p14="http://schemas.microsoft.com/office/powerpoint/2010/main" val="4014709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4AB81-DB2B-1060-E72A-271BA85B8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fy</a:t>
            </a:r>
            <a:r>
              <a:rPr lang="en-US" dirty="0"/>
              <a:t> 2025 NOFO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4D038-E459-7A3C-F7DB-C87EB3E9F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HUD’s latest notice made major changes in implementation</a:t>
            </a:r>
          </a:p>
          <a:p>
            <a:r>
              <a:rPr lang="en-US" sz="3200" dirty="0"/>
              <a:t>Defunded permanent housing subsidies</a:t>
            </a:r>
          </a:p>
          <a:p>
            <a:r>
              <a:rPr lang="en-US" sz="3200" dirty="0"/>
              <a:t>Moved away from cost-effective practices would mean more homelessness</a:t>
            </a:r>
          </a:p>
          <a:p>
            <a:r>
              <a:rPr lang="en-US" sz="3200" dirty="0"/>
              <a:t>Changes were in violation of the law in several respects</a:t>
            </a:r>
          </a:p>
        </p:txBody>
      </p:sp>
    </p:spTree>
    <p:extLst>
      <p:ext uri="{BB962C8B-B14F-4D97-AF65-F5344CB8AC3E}">
        <p14:creationId xmlns:p14="http://schemas.microsoft.com/office/powerpoint/2010/main" val="3799824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EA308D-58F0-99A6-BD07-7C19618C7F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EF0F0-FD36-37D1-BBD0-E13841317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fy</a:t>
            </a:r>
            <a:r>
              <a:rPr lang="en-US" dirty="0"/>
              <a:t> 2025 NOFO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3F26B-3ACF-97D2-2FFD-1F8054045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Litigation led to injunction against implementation of the NOFO</a:t>
            </a:r>
          </a:p>
          <a:p>
            <a:r>
              <a:rPr lang="en-US" sz="3200" dirty="0"/>
              <a:t>Final decision from trial court expected in a few weeks? Could be anything from allowing HUD to proceed with its version, to requiring HUD to renew all </a:t>
            </a:r>
            <a:r>
              <a:rPr lang="en-US" sz="3200" dirty="0" err="1"/>
              <a:t>fy</a:t>
            </a:r>
            <a:r>
              <a:rPr lang="en-US" sz="3200" dirty="0"/>
              <a:t> 2024 grants for another year</a:t>
            </a:r>
          </a:p>
          <a:p>
            <a:r>
              <a:rPr lang="en-US" sz="3200" dirty="0"/>
              <a:t>Congress acted, including in the final appropriations bill a provision regarding distribution of </a:t>
            </a:r>
            <a:r>
              <a:rPr lang="en-US" sz="3200" dirty="0" err="1"/>
              <a:t>fy</a:t>
            </a:r>
            <a:r>
              <a:rPr lang="en-US" sz="3200" dirty="0"/>
              <a:t> 2025 funding</a:t>
            </a:r>
          </a:p>
        </p:txBody>
      </p:sp>
    </p:spTree>
    <p:extLst>
      <p:ext uri="{BB962C8B-B14F-4D97-AF65-F5344CB8AC3E}">
        <p14:creationId xmlns:p14="http://schemas.microsoft.com/office/powerpoint/2010/main" val="3791080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4DAD9C-0C55-0DF9-BC5D-A0CBDD9B5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B7E4F-A2F1-9330-DFD0-C618681CA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fy</a:t>
            </a:r>
            <a:r>
              <a:rPr lang="en-US" dirty="0"/>
              <a:t> 2025 NOFO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05F47-E3BB-015C-E0A9-9E4F588445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200" dirty="0"/>
              <a:t>Congress requires phased renewal of </a:t>
            </a:r>
            <a:r>
              <a:rPr lang="en-US" sz="3200" dirty="0" err="1"/>
              <a:t>fy</a:t>
            </a:r>
            <a:r>
              <a:rPr lang="en-US" sz="3200" dirty="0"/>
              <a:t> 2024 grants, depending on when the community’s </a:t>
            </a:r>
            <a:r>
              <a:rPr lang="en-US" sz="3200" dirty="0" err="1"/>
              <a:t>fy</a:t>
            </a:r>
            <a:r>
              <a:rPr lang="en-US" sz="3200" dirty="0"/>
              <a:t> 2024 funding expires under its funding agreement with HUD.</a:t>
            </a:r>
          </a:p>
          <a:p>
            <a:r>
              <a:rPr lang="en-US" sz="3200" dirty="0"/>
              <a:t>Immediate issuance of </a:t>
            </a:r>
            <a:r>
              <a:rPr lang="en-US" sz="3200" dirty="0" err="1"/>
              <a:t>fy</a:t>
            </a:r>
            <a:r>
              <a:rPr lang="en-US" sz="3200" dirty="0"/>
              <a:t> 2025 grants to all communities whose </a:t>
            </a:r>
            <a:r>
              <a:rPr lang="en-US" sz="3200" dirty="0" err="1"/>
              <a:t>fy</a:t>
            </a:r>
            <a:r>
              <a:rPr lang="en-US" sz="3200" dirty="0"/>
              <a:t> 2024 funding expires in Jan/Feb/Mar 2026</a:t>
            </a:r>
          </a:p>
          <a:p>
            <a:r>
              <a:rPr lang="en-US" sz="3200" dirty="0"/>
              <a:t>If HUD hasn’t issued grants by April 1, renew </a:t>
            </a:r>
            <a:r>
              <a:rPr lang="en-US" sz="3200" dirty="0" err="1"/>
              <a:t>fy</a:t>
            </a:r>
            <a:r>
              <a:rPr lang="en-US" sz="3200" dirty="0"/>
              <a:t> 2024 grants to all communities whose funding expires Apr/May/Jun</a:t>
            </a:r>
          </a:p>
          <a:p>
            <a:r>
              <a:rPr lang="en-US" sz="3200" dirty="0"/>
              <a:t>If HUD hasn’t issued grants by July 1, renew </a:t>
            </a:r>
            <a:r>
              <a:rPr lang="en-US" sz="3200" dirty="0" err="1"/>
              <a:t>fy</a:t>
            </a:r>
            <a:r>
              <a:rPr lang="en-US" sz="3200" dirty="0"/>
              <a:t> 2024 grants to all remaining communities  </a:t>
            </a:r>
          </a:p>
        </p:txBody>
      </p:sp>
    </p:spTree>
    <p:extLst>
      <p:ext uri="{BB962C8B-B14F-4D97-AF65-F5344CB8AC3E}">
        <p14:creationId xmlns:p14="http://schemas.microsoft.com/office/powerpoint/2010/main" val="3816824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A12B56-77F6-E1A7-BCFC-213FBE25C9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86344-2623-B161-2F25-24994D615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fy</a:t>
            </a:r>
            <a:r>
              <a:rPr lang="en-US" dirty="0"/>
              <a:t> 2025 NOFO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0E2622-C324-5377-817D-DD7E09121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Court will be informed of Congressional action, and may take that into account when reaching its decision  </a:t>
            </a:r>
          </a:p>
          <a:p>
            <a:r>
              <a:rPr lang="en-US" sz="3200" dirty="0"/>
              <a:t>And/or may revise its preliminary injunction to allow/require release of first batch of renewals</a:t>
            </a:r>
          </a:p>
        </p:txBody>
      </p:sp>
    </p:spTree>
    <p:extLst>
      <p:ext uri="{BB962C8B-B14F-4D97-AF65-F5344CB8AC3E}">
        <p14:creationId xmlns:p14="http://schemas.microsoft.com/office/powerpoint/2010/main" val="3038485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058D36-D200-9A5B-C743-4768161663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40458-6833-245D-39D3-51733FE16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fy</a:t>
            </a:r>
            <a:r>
              <a:rPr lang="en-US" dirty="0"/>
              <a:t> 2026 NOFO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3EF901-D36B-E607-67BA-6D42AF2128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Congress included some guardrails to limit HUD’s disruption of existing local systems</a:t>
            </a:r>
          </a:p>
          <a:p>
            <a:r>
              <a:rPr lang="en-US" sz="3200" dirty="0"/>
              <a:t>Court case will have jurisdiction over </a:t>
            </a:r>
            <a:r>
              <a:rPr lang="en-US" sz="3200" dirty="0" err="1"/>
              <a:t>fy</a:t>
            </a:r>
            <a:r>
              <a:rPr lang="en-US" sz="3200" dirty="0"/>
              <a:t> 2026 NOFO</a:t>
            </a:r>
          </a:p>
          <a:p>
            <a:r>
              <a:rPr lang="en-US" sz="3200" dirty="0"/>
              <a:t>Should find out soon what HUD wants to do, and what court will allow</a:t>
            </a:r>
          </a:p>
        </p:txBody>
      </p:sp>
    </p:spTree>
    <p:extLst>
      <p:ext uri="{BB962C8B-B14F-4D97-AF65-F5344CB8AC3E}">
        <p14:creationId xmlns:p14="http://schemas.microsoft.com/office/powerpoint/2010/main" val="3673928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97F7E1-0410-F77F-D458-6F80F715C6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7FEF8-6359-C56C-C055-20E6518FE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Fy 2027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71D889-8368-90AF-8D9D-507715235C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The President’s budget request for FY 2026 called for block granting and cutting the Continuum of Care along with most other HUD funding. Congressional appropriators rejected that on a bipartisan basis</a:t>
            </a:r>
          </a:p>
          <a:p>
            <a:r>
              <a:rPr lang="en-US" sz="3200" dirty="0"/>
              <a:t>FY 2027 budget request is coming…</a:t>
            </a:r>
          </a:p>
          <a:p>
            <a:r>
              <a:rPr lang="en-US" sz="3200" dirty="0"/>
              <a:t>We’ll continue to rely on Congress to listen to people in their communities about what’s needed and what gets the best results, as Congress has for many years.</a:t>
            </a:r>
          </a:p>
        </p:txBody>
      </p:sp>
    </p:spTree>
    <p:extLst>
      <p:ext uri="{BB962C8B-B14F-4D97-AF65-F5344CB8AC3E}">
        <p14:creationId xmlns:p14="http://schemas.microsoft.com/office/powerpoint/2010/main" val="4261703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395</Words>
  <Application>Microsoft Office PowerPoint</Application>
  <PresentationFormat>Widescreen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Continuum of Care funding </vt:lpstr>
      <vt:lpstr>The final FY 2026 enactment</vt:lpstr>
      <vt:lpstr>The fy 2025 NOFO</vt:lpstr>
      <vt:lpstr>The fy 2025 NOFO continued</vt:lpstr>
      <vt:lpstr>The fy 2025 NOFO continued</vt:lpstr>
      <vt:lpstr>The fy 2025 NOFO continued</vt:lpstr>
      <vt:lpstr>The fy 2026 NOFO</vt:lpstr>
      <vt:lpstr>Fy 2027 funding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 Berg</dc:creator>
  <cp:lastModifiedBy>Steve Berg</cp:lastModifiedBy>
  <cp:revision>1</cp:revision>
  <dcterms:created xsi:type="dcterms:W3CDTF">2026-02-04T16:27:10Z</dcterms:created>
  <dcterms:modified xsi:type="dcterms:W3CDTF">2026-02-04T17:04:34Z</dcterms:modified>
</cp:coreProperties>
</file>